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2DC27-A98F-A1D5-4937-418886D42B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00BD67-8B0D-1889-9F87-498396B90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3847-3486-876A-9FA6-7ED3DA54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EE3D2-431C-4B68-A720-2395B6741C2E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AAAAC-27A5-4099-E583-DA926376B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CF3D8-2BB7-2A23-0383-CA9417529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5955F-3F16-422D-9F2A-C9CD90209F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00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68E2C-ABED-D122-C403-0F52CADBF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37D6F8-FC9C-86DA-34AF-20F36EAA2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6420B-62C7-6271-8433-5EB1D1E7F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EE3D2-431C-4B68-A720-2395B6741C2E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C0C7B-C3AE-7243-FCC8-B0A5BC1C8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D5158-C96A-9FF0-B5C6-E5B0C89E9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5955F-3F16-422D-9F2A-C9CD90209F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7052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17D2B1-02BC-3B1B-F93C-8ECCFD25A4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854B6-5065-DA42-44CA-829F4489C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218C1-FE3A-8026-2F33-E1D722538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EE3D2-431C-4B68-A720-2395B6741C2E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89262-7DF7-AE46-CC60-CB947EB60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A4144-9D1E-D8F1-646D-765620AAF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5955F-3F16-422D-9F2A-C9CD90209F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328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3817A-1F16-1704-4C57-3C91DE94A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E1F07-D9C3-D418-4DA2-E07689A16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B16D7-C65D-4641-D1D1-0BDA03315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EE3D2-431C-4B68-A720-2395B6741C2E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97915-4BB5-EAFB-D2C5-3ACF79114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A871C-AF55-D0FD-27A3-4D6E237C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5955F-3F16-422D-9F2A-C9CD90209F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05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9CD8-746C-5E88-D7D5-4D8DB6AF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D9984-6184-CF1D-494B-ADCB4E4E5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DCE9C-6BA7-7999-0D12-7F09DC272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EE3D2-431C-4B68-A720-2395B6741C2E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DD468-1004-832B-C72C-EFF2788D7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26141-AFC7-FCC5-BF94-9B2342F1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5955F-3F16-422D-9F2A-C9CD90209F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1802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48D2C-97A0-5AC7-A4CF-EA5B4DAE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CD5E5-9C9D-7B2E-11DD-1ACFB48CE5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5C117-EBE4-A1B3-616C-95662EA4C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D2FF5-9A02-C248-03E1-1E23C12D2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EE3D2-431C-4B68-A720-2395B6741C2E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C16D5-71D5-CC29-09D6-FB11A27AD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3868B-B712-975C-7D64-BB679392C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5955F-3F16-422D-9F2A-C9CD90209F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3699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C81D-F05B-3F69-DEA8-042AC506E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BE596-3D71-7C72-0A63-0F4B92643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5CC5AF-229A-D47D-9D86-6C1B4314C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9804E0-4ED7-FDF3-282B-91F11ED75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28E00-A83E-52E7-EDD9-47CD303269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89388-2A2E-0A38-C336-F77BF4DF0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EE3D2-431C-4B68-A720-2395B6741C2E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44F465-E9C1-D3B7-25AB-3FC9E3CCF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CD2559-02DF-FBB6-600C-BD5612D7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5955F-3F16-422D-9F2A-C9CD90209F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745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5C329-3260-86F6-7295-7E7A000B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A82C4C-8F7A-9C7F-35ED-51B8262B4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EE3D2-431C-4B68-A720-2395B6741C2E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518E0A-0983-9912-22BF-05CCEA204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2C294-3FDE-F22F-826E-72CB3188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5955F-3F16-422D-9F2A-C9CD90209F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7611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208E62-DBAE-42B3-070B-EFB0DC0E1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EE3D2-431C-4B68-A720-2395B6741C2E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A1288F-DBED-732F-E4B8-BF5798462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A9895-A132-EFE5-CA07-791C97092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5955F-3F16-422D-9F2A-C9CD90209F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69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7CD9-9577-8DE8-9864-5DF47A919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524E7-C8C0-742D-96B2-71CB4F766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C52E5-4D7A-BA39-73CF-9BE759F39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F616B-5326-828B-EFD8-22B2C9A8B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EE3D2-431C-4B68-A720-2395B6741C2E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8422D9-58CA-DB6C-A3F2-A4808D7A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C30B6D-FDF1-4011-3E15-35CA3B6A5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5955F-3F16-422D-9F2A-C9CD90209F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868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F21BA-A333-A5F8-4877-DB48ED25F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F7C43C-8A00-AF99-5F5A-CD2E2D2DD7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209E76-DBF4-BFFB-6FA7-1D6DAFC0C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8CA6C-6B89-F6CC-4A25-E75C5AFF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EE3D2-431C-4B68-A720-2395B6741C2E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D0A66-9972-3D68-9702-C155A223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99CFD-2ABE-1FF2-1A71-E71109E2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5955F-3F16-422D-9F2A-C9CD90209F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671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2A848A-B032-8CBB-63FD-55E3ABC4D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60C0E-E1EB-7CA3-8543-F17E3F2C5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B8666-EEC2-B1EB-5EA1-8858216469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EE3D2-431C-4B68-A720-2395B6741C2E}" type="datetimeFigureOut">
              <a:rPr lang="en-IN" smtClean="0"/>
              <a:t>15-07-2024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1B738-5810-FF77-C170-2ED0903D2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296DE-413F-6491-7DC8-768C957F0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5955F-3F16-422D-9F2A-C9CD90209F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1D31E-1A8A-8A24-4865-222A68D6B0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D60140-E63B-1B48-3918-73312455A2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A6C6A-F2D8-2CDA-A2E3-657AEE53C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28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38C2-0B38-065D-CB02-943EC3BA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E210F7-42C6-8F6B-052F-02C38ABEF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6730565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12E42-1A49-2B1F-085F-50545F66E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580DCC-6B03-1075-CF07-B2CA0977C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78648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29407-D0E6-E28C-DB36-0712AC36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8BAA20-B13C-2BD4-466C-043369AB5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01391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42D3-5BDA-0F25-AC4C-9E1CE7CE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26C24E-A85A-5497-89B8-087B2D293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88690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F8D03-A928-8B5B-8596-16B834761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E57B9D-9C44-F38F-1642-2F41FA517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635940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7A18-7E49-DEC5-FED9-7C4318083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650447-3B50-4AAD-DBE4-B28FD99A5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97155279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Anirudh Vempati</dc:creator>
  <cp:lastModifiedBy>Anirudh Vempati</cp:lastModifiedBy>
  <cp:revision>1</cp:revision>
  <dcterms:created xsi:type="dcterms:W3CDTF">2024-07-15T16:47:40Z</dcterms:created>
  <dcterms:modified xsi:type="dcterms:W3CDTF">2024-07-15T16:47:57Z</dcterms:modified>
</cp:coreProperties>
</file>